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C13BFF-E427-43AF-B345-8A43DBE9C1DA}" v="21" dt="2024-11-05T16:09:16.8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D6C483-CFC5-49F9-8AF1-54CA6B71B76F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647B03-5B15-4D00-A080-BAF5967B8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67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647B03-5B15-4D00-A080-BAF5967B851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6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99034-0BE6-A212-AC02-BC893DBD98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D5B3FC-A4D0-04A8-D3D7-216F890EE5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291597-B095-D90F-C6F7-AF96B2C33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2BDFC-4443-C4DC-38CD-310C5D3C1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B3FDDD-40F6-46F6-E2A7-D0021B611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516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0101D-78E5-5146-8AB2-0A6944FE0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579A3-AAF8-B963-00F2-2F916E49A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DAC6AE-B3F4-E0B1-539D-5DD045B2A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CE3FA7-8235-C6CF-E7E5-7D6404A49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F5F898-054B-BE91-201D-739CEFD09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093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8FDE6-B274-0D21-7FE4-68F37A804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E4B048-F0B1-97B7-5CE0-FEB3E1B94B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ED226C-0519-5088-3F70-060EFF98F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2E4A59-061F-C114-E2B8-5C2824169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82932F-F757-EE22-7927-B9F218CED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337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423C1-5741-3934-51DC-ED4004090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E52A8E-E0FA-EE04-B53C-BA899A7B9E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98D658-473B-A5B6-64ED-979C8603C3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4E9C4C-1416-235F-B883-65E0E3FBB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99E711-5E49-D873-D2A5-C1CA2EF7E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EF597B-13DF-6889-F84D-865B0B602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935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6F2C8-FAB0-57B0-D3DA-07C16F941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5A0B16-9F74-A19D-DA93-D1046D1EB6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3801EE-436F-472C-C343-93B188A62E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8D7865-43FF-1DEB-D00A-1657294E6C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41075B-92D0-C4EC-11AE-43938ABC05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F606A2-0554-B36C-6E16-8FE47E689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ADA352-8CBA-AD8C-F965-653C94106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B1DEBE-4C60-9935-E3C2-45E51FC63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203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02EF6-1077-A304-4733-3A94DACF7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054652-9EA9-9962-453B-035B7578F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3981A3-1921-1E7C-8258-886A567BF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AD1667-6D13-00A0-0839-14941590B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655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72A71B-9CAD-18CA-E87D-876D8F2ED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EB1D89-7ED7-C68C-768A-615A842D6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539779-5913-46AD-5F64-21991E4B2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957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2F506-8C2B-256A-7A9B-D6B7561BB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25646-FFED-AD91-E90C-1B68A71814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7EA869-09E9-7F60-B1B8-66FF6647A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604C4B-236E-DA1D-17A9-AEE749104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30AA51-9FD4-9440-01A1-1E79CA87D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7211FB-8ECD-FD41-1799-7F0F122F6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150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3F2D5-BD93-43F5-7287-1CF83CB82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011A6F-FA96-5985-B697-EE6FAE3093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4C87F0-9854-2AE9-FAF2-5086FC60DF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F889AE-48F1-FAB1-AD33-C20263675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9B0D09-0C34-07FC-933D-E5C7C3032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ECCB1E-7722-FA58-C0FB-2C9D8A8B4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425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F7C40-2B8B-B46A-8EBB-CBF33879E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213821-FE2D-18A3-7914-9D4FF605E2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14A87D-C696-8C3E-7789-897A5A963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3E12E-F2A5-5AB4-1D3B-EA149CCD1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DD659-A6E9-1878-8F0E-DC97AD1F8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54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97E103-42BF-FD43-CFF6-C7D095242F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A76954-FAFD-8675-7722-6A86EB4CDC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9DB39-73C9-BF91-4175-9A9A9714E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9085A-69E7-D719-A170-57A39288C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86AF3-6367-1233-6EFB-603B1C52F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96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CEED90-E7EB-9DC3-138A-3DDDAA480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53E8A7-4657-43D1-AA98-6F947CE38F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335432-0C11-CB1E-CE31-727E9024EA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49B070-644C-41ED-BB4F-381C1A946AF9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F65DD6-55EF-C6D3-C1E6-7B6D80B9D1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0565F4-A8E3-A8BC-BB78-EFFBE4227B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96A758-BB4F-467B-A278-0390DC46AC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33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94A5B189-2B8B-4667-531C-15A3A195DC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687" y="234043"/>
            <a:ext cx="990600" cy="990600"/>
          </a:xfrm>
          <a:prstGeom prst="rect">
            <a:avLst/>
          </a:prstGeom>
        </p:spPr>
      </p:pic>
      <p:pic>
        <p:nvPicPr>
          <p:cNvPr id="5" name="Picture 4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C30D88FC-71CC-115B-5E7C-0C978B3B61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345" y="234043"/>
            <a:ext cx="990600" cy="990600"/>
          </a:xfrm>
          <a:prstGeom prst="rect">
            <a:avLst/>
          </a:prstGeom>
        </p:spPr>
      </p:pic>
      <p:pic>
        <p:nvPicPr>
          <p:cNvPr id="6" name="Picture 5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93DC42E1-7107-D41B-A640-7CAE017B81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345" y="729343"/>
            <a:ext cx="990600" cy="990600"/>
          </a:xfrm>
          <a:prstGeom prst="rect">
            <a:avLst/>
          </a:prstGeom>
        </p:spPr>
      </p:pic>
      <p:pic>
        <p:nvPicPr>
          <p:cNvPr id="7" name="Picture 6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B4B82205-ACB7-11E1-6D3C-BEBDA51796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687" y="729343"/>
            <a:ext cx="990600" cy="990600"/>
          </a:xfrm>
          <a:prstGeom prst="rect">
            <a:avLst/>
          </a:prstGeom>
        </p:spPr>
      </p:pic>
      <p:pic>
        <p:nvPicPr>
          <p:cNvPr id="8" name="Picture 7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893E5326-99AD-AB7E-C779-1FF0884AA4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687" y="1224643"/>
            <a:ext cx="990600" cy="990600"/>
          </a:xfrm>
          <a:prstGeom prst="rect">
            <a:avLst/>
          </a:prstGeom>
        </p:spPr>
      </p:pic>
      <p:pic>
        <p:nvPicPr>
          <p:cNvPr id="9" name="Picture 8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D32C7AC8-A5D7-C2FD-0DC5-C72A2B1CA6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687" y="1714500"/>
            <a:ext cx="990600" cy="990600"/>
          </a:xfrm>
          <a:prstGeom prst="rect">
            <a:avLst/>
          </a:prstGeom>
        </p:spPr>
      </p:pic>
      <p:pic>
        <p:nvPicPr>
          <p:cNvPr id="10" name="Picture 9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67B6394D-8B44-B7BE-2432-B1944D8431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345" y="1219200"/>
            <a:ext cx="990600" cy="990600"/>
          </a:xfrm>
          <a:prstGeom prst="rect">
            <a:avLst/>
          </a:prstGeom>
        </p:spPr>
      </p:pic>
      <p:pic>
        <p:nvPicPr>
          <p:cNvPr id="11" name="Picture 10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CC7A0E14-35CA-6D7C-A07B-7534FD0D5B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699" y="1714500"/>
            <a:ext cx="990600" cy="990600"/>
          </a:xfrm>
          <a:prstGeom prst="rect">
            <a:avLst/>
          </a:prstGeom>
        </p:spPr>
      </p:pic>
      <p:pic>
        <p:nvPicPr>
          <p:cNvPr id="12" name="Picture 11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A7583325-F730-E629-9BA2-66DE3ACE87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699" y="2122714"/>
            <a:ext cx="990600" cy="990600"/>
          </a:xfrm>
          <a:prstGeom prst="rect">
            <a:avLst/>
          </a:prstGeom>
        </p:spPr>
      </p:pic>
      <p:pic>
        <p:nvPicPr>
          <p:cNvPr id="13" name="Picture 12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40319230-EC54-FB25-8EFB-DA5262B099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687" y="2122714"/>
            <a:ext cx="990600" cy="990600"/>
          </a:xfrm>
          <a:prstGeom prst="rect">
            <a:avLst/>
          </a:prstGeom>
        </p:spPr>
      </p:pic>
      <p:pic>
        <p:nvPicPr>
          <p:cNvPr id="14" name="Picture 13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2E8FB8E9-62E4-F4D0-5BAC-E88CEABE3C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699" y="2612571"/>
            <a:ext cx="990600" cy="990600"/>
          </a:xfrm>
          <a:prstGeom prst="rect">
            <a:avLst/>
          </a:prstGeom>
        </p:spPr>
      </p:pic>
      <p:pic>
        <p:nvPicPr>
          <p:cNvPr id="15" name="Picture 14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FB66175B-4C3D-CC97-6841-055E0CBE4D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687" y="2612571"/>
            <a:ext cx="990600" cy="990600"/>
          </a:xfrm>
          <a:prstGeom prst="rect">
            <a:avLst/>
          </a:prstGeom>
        </p:spPr>
      </p:pic>
      <p:pic>
        <p:nvPicPr>
          <p:cNvPr id="17" name="Picture 16" descr="A blue circle with yellow text and blue and white shoes&#10;&#10;Description automatically generated">
            <a:extLst>
              <a:ext uri="{FF2B5EF4-FFF2-40B4-BE49-F238E27FC236}">
                <a16:creationId xmlns:a16="http://schemas.microsoft.com/office/drawing/2014/main" id="{C03BB778-E5ED-0E51-B6C9-05AC304AFF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699" y="3842657"/>
            <a:ext cx="1034144" cy="1034144"/>
          </a:xfrm>
          <a:prstGeom prst="rect">
            <a:avLst/>
          </a:prstGeom>
        </p:spPr>
      </p:pic>
      <p:pic>
        <p:nvPicPr>
          <p:cNvPr id="19" name="Picture 18" descr="A blue circle with yellow text and blue and white shoes&#10;&#10;Description automatically generated">
            <a:extLst>
              <a:ext uri="{FF2B5EF4-FFF2-40B4-BE49-F238E27FC236}">
                <a16:creationId xmlns:a16="http://schemas.microsoft.com/office/drawing/2014/main" id="{DB70C155-1410-A106-36DA-C85F09A111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687" y="3842657"/>
            <a:ext cx="1034144" cy="1034144"/>
          </a:xfrm>
          <a:prstGeom prst="rect">
            <a:avLst/>
          </a:prstGeom>
        </p:spPr>
      </p:pic>
      <p:pic>
        <p:nvPicPr>
          <p:cNvPr id="20" name="Picture 19" descr="A blue circle with yellow text and blue and white shoes&#10;&#10;Description automatically generated">
            <a:extLst>
              <a:ext uri="{FF2B5EF4-FFF2-40B4-BE49-F238E27FC236}">
                <a16:creationId xmlns:a16="http://schemas.microsoft.com/office/drawing/2014/main" id="{2905019D-1494-9292-DAF9-EFC6B49D8C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5999" y="4359729"/>
            <a:ext cx="1034144" cy="1034144"/>
          </a:xfrm>
          <a:prstGeom prst="rect">
            <a:avLst/>
          </a:prstGeom>
        </p:spPr>
      </p:pic>
      <p:pic>
        <p:nvPicPr>
          <p:cNvPr id="3" name="Picture 2" descr="A map of a river and mountains&#10;&#10;Description automatically generated">
            <a:extLst>
              <a:ext uri="{FF2B5EF4-FFF2-40B4-BE49-F238E27FC236}">
                <a16:creationId xmlns:a16="http://schemas.microsoft.com/office/drawing/2014/main" id="{713DBE1C-2500-5793-654C-58D05DFBA9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6863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406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</Words>
  <Application>Microsoft Office PowerPoint</Application>
  <PresentationFormat>Widescreen</PresentationFormat>
  <Paragraphs>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Bailey</dc:creator>
  <cp:lastModifiedBy>St Mary Of The Angels Head</cp:lastModifiedBy>
  <cp:revision>2</cp:revision>
  <dcterms:created xsi:type="dcterms:W3CDTF">2024-10-28T09:56:33Z</dcterms:created>
  <dcterms:modified xsi:type="dcterms:W3CDTF">2024-11-18T08:23:34Z</dcterms:modified>
</cp:coreProperties>
</file>